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57" r:id="rId3"/>
    <p:sldId id="264" r:id="rId4"/>
    <p:sldId id="259" r:id="rId5"/>
    <p:sldId id="258" r:id="rId6"/>
    <p:sldId id="263" r:id="rId7"/>
    <p:sldId id="271" r:id="rId8"/>
    <p:sldId id="260" r:id="rId9"/>
    <p:sldId id="268" r:id="rId10"/>
    <p:sldId id="265" r:id="rId11"/>
    <p:sldId id="272" r:id="rId12"/>
    <p:sldId id="273" r:id="rId13"/>
    <p:sldId id="274" r:id="rId14"/>
    <p:sldId id="280" r:id="rId15"/>
    <p:sldId id="266" r:id="rId16"/>
    <p:sldId id="261" r:id="rId17"/>
    <p:sldId id="281" r:id="rId18"/>
    <p:sldId id="282" r:id="rId19"/>
    <p:sldId id="283" r:id="rId20"/>
    <p:sldId id="284" r:id="rId21"/>
    <p:sldId id="267" r:id="rId22"/>
    <p:sldId id="262" r:id="rId23"/>
    <p:sldId id="275" r:id="rId24"/>
    <p:sldId id="276" r:id="rId25"/>
    <p:sldId id="277" r:id="rId26"/>
    <p:sldId id="278" r:id="rId27"/>
    <p:sldId id="285" r:id="rId28"/>
    <p:sldId id="279" r:id="rId29"/>
    <p:sldId id="27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1/7/23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1/7/23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995138" y="2666999"/>
            <a:ext cx="4119068"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5" y="2390898"/>
            <a:ext cx="7772400" cy="193639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fontScale="92500"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for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r>
              <a:rPr lang="en-US" dirty="0"/>
              <a:t> </a:t>
            </a:r>
          </a:p>
          <a:p>
            <a:pPr lvl="2"/>
            <a:r>
              <a:rPr lang="en-US" dirty="0"/>
              <a:t>Link </a:t>
            </a:r>
            <a:r>
              <a:rPr lang="en-US"/>
              <a:t>to dreams</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2943</TotalTime>
  <Words>1163</Words>
  <Application>Microsoft Macintosh PowerPoint</Application>
  <PresentationFormat>Widescreen</PresentationFormat>
  <Paragraphs>145</Paragraphs>
  <Slides>29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-apple-system</vt: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PowerPoint Presentation</vt:lpstr>
      <vt:lpstr>PowerPoint Presentation</vt:lpstr>
      <vt:lpstr>Approaches</vt:lpstr>
      <vt:lpstr>Approaches</vt:lpstr>
      <vt:lpstr>Collective intelligence</vt:lpstr>
      <vt:lpstr>Collective intelligence</vt:lpstr>
      <vt:lpstr>Collective intelligence</vt:lpstr>
      <vt:lpstr>Collective intelligence</vt:lpstr>
      <vt:lpstr>Approaches</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89</cp:revision>
  <cp:lastPrinted>2022-12-16T15:42:40Z</cp:lastPrinted>
  <dcterms:created xsi:type="dcterms:W3CDTF">2022-09-13T15:45:32Z</dcterms:created>
  <dcterms:modified xsi:type="dcterms:W3CDTF">2023-01-07T09:03:18Z</dcterms:modified>
</cp:coreProperties>
</file>